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57"/>
  </p:notesMasterIdLst>
  <p:sldIdLst>
    <p:sldId id="30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10" r:id="rId56"/>
  </p:sldIdLst>
  <p:sldSz cx="12192000" cy="6858000"/>
  <p:notesSz cx="6858000" cy="12192000"/>
  <p:defaultTextStyle>
    <a:defPPr>
      <a:defRPr lang="it-IT"/>
    </a:defPPr>
    <a:lvl1pPr marL="0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1pPr>
    <a:lvl2pPr marL="171416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2pPr>
    <a:lvl3pPr marL="342832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3pPr>
    <a:lvl4pPr marL="514247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4pPr>
    <a:lvl5pPr marL="685663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5pPr>
    <a:lvl6pPr marL="857078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6pPr>
    <a:lvl7pPr marL="1028495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7pPr>
    <a:lvl8pPr marL="1199910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8pPr>
    <a:lvl9pPr marL="1371326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558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 aranc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06B0B39-F2FD-F27E-135F-5145656DF4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4" y="449"/>
            <a:ext cx="12191207" cy="685755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9BE10BD-238F-889B-0318-DE173AE49B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58" t="8585" r="6458" b="3414"/>
          <a:stretch/>
        </p:blipFill>
        <p:spPr>
          <a:xfrm>
            <a:off x="4758968" y="0"/>
            <a:ext cx="7433032" cy="653400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74DEBC8A-95D0-3398-5DAF-95EC92373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8000"/>
            <a:ext cx="12192000" cy="4800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A095277-D41D-9BFA-48F9-A7C99FFA19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11406" y="6559122"/>
            <a:ext cx="1108633" cy="20579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EC2B735-D5B0-D8A0-A1D0-34101C6CE2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6813" y="4619978"/>
            <a:ext cx="1102751" cy="110152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C1E02FC-67DA-0181-6552-F7D8E3CF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63209" y="1168860"/>
            <a:ext cx="546135" cy="545528"/>
          </a:xfrm>
          <a:prstGeom prst="rect">
            <a:avLst/>
          </a:prstGeom>
        </p:spPr>
      </p:pic>
      <p:sp>
        <p:nvSpPr>
          <p:cNvPr id="4" name="Titolo 12">
            <a:extLst>
              <a:ext uri="{FF2B5EF4-FFF2-40B4-BE49-F238E27FC236}">
                <a16:creationId xmlns:a16="http://schemas.microsoft.com/office/drawing/2014/main" id="{D1587A53-286A-7F84-2E51-92F452E3F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915" y="1483595"/>
            <a:ext cx="5664000" cy="127214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3733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Titolo presentazione con font </a:t>
            </a:r>
            <a:r>
              <a:rPr lang="it-IT" dirty="0" err="1"/>
              <a:t>roboto</a:t>
            </a:r>
            <a:r>
              <a:rPr lang="it-IT" dirty="0"/>
              <a:t> 28pt</a:t>
            </a:r>
          </a:p>
        </p:txBody>
      </p:sp>
      <p:sp>
        <p:nvSpPr>
          <p:cNvPr id="5" name="Segnaposto testo 16">
            <a:extLst>
              <a:ext uri="{FF2B5EF4-FFF2-40B4-BE49-F238E27FC236}">
                <a16:creationId xmlns:a16="http://schemas.microsoft.com/office/drawing/2014/main" id="{3C054802-1E98-3642-86D8-082B8915AE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915" y="3109585"/>
            <a:ext cx="5664000" cy="486833"/>
          </a:xfrm>
          <a:prstGeom prst="rect">
            <a:avLst/>
          </a:prstGeom>
        </p:spPr>
        <p:txBody>
          <a:bodyPr/>
          <a:lstStyle>
            <a:lvl1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marL="0" indent="0" algn="l" defTabSz="171416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it-IT" sz="2133" b="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Sottotitolo font </a:t>
            </a:r>
            <a:r>
              <a:rPr lang="it-IT" sz="2133" b="0" kern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roboto</a:t>
            </a:r>
            <a:r>
              <a:rPr lang="it-IT" sz="2133" b="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16pt</a:t>
            </a:r>
          </a:p>
          <a:p>
            <a:pPr lvl="4"/>
            <a:endParaRPr lang="it-IT" dirty="0"/>
          </a:p>
        </p:txBody>
      </p:sp>
      <p:sp>
        <p:nvSpPr>
          <p:cNvPr id="7" name="Segnaposto testo 22">
            <a:extLst>
              <a:ext uri="{FF2B5EF4-FFF2-40B4-BE49-F238E27FC236}">
                <a16:creationId xmlns:a16="http://schemas.microsoft.com/office/drawing/2014/main" id="{352732A2-A0CB-01F5-475D-3F1C4EB38F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2915" y="5988758"/>
            <a:ext cx="5664000" cy="378884"/>
          </a:xfrm>
          <a:prstGeom prst="rect">
            <a:avLst/>
          </a:prstGeom>
        </p:spPr>
        <p:txBody>
          <a:bodyPr/>
          <a:lstStyle>
            <a:lvl1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marL="128562" indent="-128562" algn="l" defTabSz="171416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it-IT" sz="1200" b="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Data presentazione font </a:t>
            </a:r>
            <a:r>
              <a:rPr lang="it-IT" sz="1200" b="0" kern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roboto</a:t>
            </a:r>
            <a:r>
              <a:rPr lang="it-IT" sz="1200" b="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9pt</a:t>
            </a:r>
          </a:p>
        </p:txBody>
      </p:sp>
      <p:pic>
        <p:nvPicPr>
          <p:cNvPr id="8" name="Immagine 7" descr="Immagine che contiene Carattere, testo, Elementi grafici, logo&#10;&#10;Descrizione generata automaticamente">
            <a:extLst>
              <a:ext uri="{FF2B5EF4-FFF2-40B4-BE49-F238E27FC236}">
                <a16:creationId xmlns:a16="http://schemas.microsoft.com/office/drawing/2014/main" id="{53C4DBC1-3DF1-1336-5CE4-710841678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40" y="490359"/>
            <a:ext cx="321729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910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86323" y="231515"/>
            <a:ext cx="114183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" name="Shape 66"/>
          <p:cNvSpPr txBox="1"/>
          <p:nvPr/>
        </p:nvSpPr>
        <p:spPr>
          <a:xfrm>
            <a:off x="11625116" y="6575887"/>
            <a:ext cx="179536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0" y="6449321"/>
            <a:ext cx="408848" cy="360000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EBDE989-66B2-49DB-B6D1-79887ECF7D8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C4845ED-834D-4DC0-8018-CE428B26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1120"/>
            <a:ext cx="12192000" cy="170688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314DDF2-FDC8-4DEF-B164-AF3DCBB6C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575" y="6524269"/>
            <a:ext cx="801644" cy="26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361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0D463EF-80FB-4DE6-91E0-279D8FDC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2897"/>
            <a:ext cx="12192000" cy="7351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C74DA15-CC15-49AE-89C5-93BA87D80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915" y="6321791"/>
            <a:ext cx="1259976" cy="41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5888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032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4CB2E49-D551-4740-B3E5-81B7790989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11521555" cy="46370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</p:spTree>
    <p:extLst>
      <p:ext uri="{BB962C8B-B14F-4D97-AF65-F5344CB8AC3E}">
        <p14:creationId xmlns:p14="http://schemas.microsoft.com/office/powerpoint/2010/main" val="19736860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Pentag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12C98C23-3791-E26D-2EE3-31857BF13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28" y="1394824"/>
            <a:ext cx="4450193" cy="43159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EE486F9-8683-B926-CEB1-9119FE29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515" y="801687"/>
            <a:ext cx="1033181" cy="100200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51B6E36-5F6C-22C9-9049-0FCCA28C9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7" y="4681038"/>
            <a:ext cx="451723" cy="43809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EDCE0A37-09AF-7DF9-3FB8-E743F5C5C8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203406760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Romb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3469C13-1F8F-09CF-71C2-6AA181CEF0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94498" y="2908485"/>
            <a:ext cx="5909281" cy="28923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8B31487-EA2C-215C-1706-E036E045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855820" y="2130426"/>
            <a:ext cx="1771683" cy="86717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07247AF-5BB9-9EE5-C8F8-C5A3D73B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602631" y="3103817"/>
            <a:ext cx="740245" cy="36232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FFBF25EF-7A78-8F82-EFCA-4E25A270FE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201628486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Quadr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FCFE93C6-9B6A-AA4A-310B-F5828EFFB9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55722" y="1566354"/>
            <a:ext cx="3885693" cy="388138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EDF89A6-E378-880F-C778-5CE74590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28661" y="1678635"/>
            <a:ext cx="1816907" cy="181489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B82438A-1B70-11E9-4DF3-A2549D9B1E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09989" y="4119197"/>
            <a:ext cx="906260" cy="90525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F0B7FF1E-3D09-4B5E-01E7-0884D4E4C3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181026728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Cerch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43B8B7D-263D-0476-179F-8DB02D39C8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53475" y="1311626"/>
            <a:ext cx="4774991" cy="476968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1296727-9994-E7EB-2844-A0C609A5AD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5207" y="1733550"/>
            <a:ext cx="1058268" cy="105709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6D87463-61FF-8108-F87C-1236ED3C67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90928" y="4946024"/>
            <a:ext cx="405321" cy="40487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9E3CA8A7-EDDD-D8D9-FA08-179723A10F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224699218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Triang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8E1989C-A785-D035-C134-5BB8CF9D6C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>
            <a:off x="8097125" y="1647824"/>
            <a:ext cx="4094875" cy="471880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4058A72-0FBA-FD5D-ADE4-2ACF6FBB1E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>
            <a:off x="6830802" y="1488393"/>
            <a:ext cx="1161676" cy="133867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8EA5EC0-3B10-4371-AF3B-F7A916F1B8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>
            <a:off x="7992479" y="4935562"/>
            <a:ext cx="579435" cy="667724"/>
          </a:xfrm>
          <a:prstGeom prst="rect">
            <a:avLst/>
          </a:prstGeom>
        </p:spPr>
      </p:pic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2A953D93-9C08-FFE4-FD85-66331A08A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248507001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chiusur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EFD569D-6A42-04AC-559C-1B080ACC8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35" y="1499866"/>
            <a:ext cx="6434732" cy="36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0557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chiusur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9E5DFC16-624E-603E-6741-F09E3205CD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9" y="3795611"/>
            <a:ext cx="11521553" cy="572371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lang="it-IT" sz="2667" b="1" dirty="0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>
              <a:buNone/>
            </a:pPr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20pt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A1F2DF7-0203-A786-E493-CC90EF96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23" y="2047001"/>
            <a:ext cx="5849756" cy="13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2251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32C07996-81F8-C12A-5A2C-4F5472C57651}"/>
              </a:ext>
            </a:extLst>
          </p:cNvPr>
          <p:cNvGrpSpPr/>
          <p:nvPr/>
        </p:nvGrpSpPr>
        <p:grpSpPr>
          <a:xfrm>
            <a:off x="0" y="6378000"/>
            <a:ext cx="12192000" cy="480000"/>
            <a:chOff x="0" y="4783500"/>
            <a:chExt cx="9144000" cy="360000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6FD9A1B9-0CA3-14B4-ABB9-3A516DB4B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4783500"/>
              <a:ext cx="9144000" cy="360000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99EE643A-5AE9-6B37-8F9B-6C52A185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7958554" y="4919341"/>
              <a:ext cx="831475" cy="154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829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lvl1pPr algn="l" defTabSz="228549" rtl="0" eaLnBrk="1" latinLnBrk="0" hangingPunct="1">
        <a:spcBef>
          <a:spcPct val="0"/>
        </a:spcBef>
        <a:buNone/>
        <a:defRPr sz="3499" b="1" kern="1200">
          <a:solidFill>
            <a:srgbClr val="0091D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12" indent="-171412" algn="l" defTabSz="228549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71392" indent="-142843" algn="l" defTabSz="228549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71372" indent="-114274" algn="l" defTabSz="228549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99920" indent="-114274" algn="l" defTabSz="228549" rtl="0" eaLnBrk="1" latinLnBrk="0" hangingPunct="1">
        <a:spcBef>
          <a:spcPct val="20000"/>
        </a:spcBef>
        <a:buFont typeface="Arial"/>
        <a:buChar char="–"/>
        <a:defRPr sz="1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28469" indent="-114274" algn="l" defTabSz="228549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257018" indent="-114274" algn="l" defTabSz="228549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566" indent="-114274" algn="l" defTabSz="228549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14" indent="-114274" algn="l" defTabSz="228549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662" indent="-114274" algn="l" defTabSz="228549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49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098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46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194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42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292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40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389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AC3D45-8811-EBC2-0673-D75D18602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15" y="1483595"/>
            <a:ext cx="5664000" cy="666786"/>
          </a:xfrm>
        </p:spPr>
        <p:txBody>
          <a:bodyPr/>
          <a:lstStyle/>
          <a:p>
            <a:r>
              <a:rPr lang="it-IT" dirty="0"/>
              <a:t>Corso React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D3AD4AC-676A-87BA-B286-31CFE98D5D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915" y="2353805"/>
            <a:ext cx="5664000" cy="486833"/>
          </a:xfrm>
        </p:spPr>
        <p:txBody>
          <a:bodyPr/>
          <a:lstStyle/>
          <a:p>
            <a:r>
              <a:rPr lang="it-IT" dirty="0"/>
              <a:t>Livello base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2E2440D-A8CF-EADF-A755-C303DB2022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Milano, 5 novembre 2025</a:t>
            </a:r>
          </a:p>
        </p:txBody>
      </p:sp>
    </p:spTree>
    <p:extLst>
      <p:ext uri="{BB962C8B-B14F-4D97-AF65-F5344CB8AC3E}">
        <p14:creationId xmlns:p14="http://schemas.microsoft.com/office/powerpoint/2010/main" val="1916435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330D0ECF-7347-7EBC-1E17-1D28D5284E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Lascia il tuo feedback qui:</a:t>
            </a:r>
          </a:p>
        </p:txBody>
      </p:sp>
      <p:pic>
        <p:nvPicPr>
          <p:cNvPr id="4" name="Immagine 3" descr="Immagine che contiene modello, pixel, design&#10;&#10;Il contenuto generato dall'IA potrebbe non essere corretto.">
            <a:extLst>
              <a:ext uri="{FF2B5EF4-FFF2-40B4-BE49-F238E27FC236}">
                <a16:creationId xmlns:a16="http://schemas.microsoft.com/office/drawing/2014/main" id="{0B8B11A6-4E10-F56A-D637-6B6C8E03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0" y="4367982"/>
            <a:ext cx="1562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68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TS palett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34290"/>
      </a:accent1>
      <a:accent2>
        <a:srgbClr val="1B62AB"/>
      </a:accent2>
      <a:accent3>
        <a:srgbClr val="149DD9"/>
      </a:accent3>
      <a:accent4>
        <a:srgbClr val="6FBFEA"/>
      </a:accent4>
      <a:accent5>
        <a:srgbClr val="F7B032"/>
      </a:accent5>
      <a:accent6>
        <a:srgbClr val="EB6849"/>
      </a:accent6>
      <a:hlink>
        <a:srgbClr val="E62E71"/>
      </a:hlink>
      <a:folHlink>
        <a:srgbClr val="BF0B6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a1" id="{106E936B-E2B9-431C-9015-061831C5F98D}" vid="{26604F6E-A2B6-4828-A9CC-0C1C44B1D95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3</TotalTime>
  <Words>68</Words>
  <Application>Microsoft Office PowerPoint</Application>
  <PresentationFormat>Widescreen</PresentationFormat>
  <Paragraphs>57</Paragraphs>
  <Slides>55</Slides>
  <Notes>53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55</vt:i4>
      </vt:variant>
    </vt:vector>
  </HeadingPairs>
  <TitlesOfParts>
    <vt:vector size="58" baseType="lpstr">
      <vt:lpstr>Arial</vt:lpstr>
      <vt:lpstr>Roboto</vt:lpstr>
      <vt:lpstr>Tema1</vt:lpstr>
      <vt:lpstr>Corso React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React Base</dc:title>
  <dc:subject>PptxGenJS Presentation</dc:subject>
  <dc:creator>Created by Marp</dc:creator>
  <cp:lastModifiedBy>Alessio Reale</cp:lastModifiedBy>
  <cp:revision>2</cp:revision>
  <dcterms:created xsi:type="dcterms:W3CDTF">2025-11-04T19:52:00Z</dcterms:created>
  <dcterms:modified xsi:type="dcterms:W3CDTF">2025-11-05T08:18:48Z</dcterms:modified>
</cp:coreProperties>
</file>